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8" r:id="rId12"/>
    <p:sldId id="271" r:id="rId13"/>
    <p:sldId id="272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69D5-C80E-48F2-836B-9930CC6A48B7}" type="datetimeFigureOut">
              <a:rPr lang="sr-Latn-CS" smtClean="0"/>
              <a:pPr/>
              <a:t>13.2.2013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1239-8D9A-4658-807B-40EC6FAB31D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PRVAŠIĆI – mali likovnjaci, 2.dio</a:t>
            </a:r>
            <a:br>
              <a:rPr lang="hr-HR" dirty="0" smtClean="0"/>
            </a:br>
            <a:r>
              <a:rPr lang="hr-HR" dirty="0" smtClean="0"/>
              <a:t>     razred: 1.c</a:t>
            </a:r>
            <a:br>
              <a:rPr lang="hr-HR" dirty="0" smtClean="0"/>
            </a:br>
            <a:r>
              <a:rPr lang="hr-HR" dirty="0" smtClean="0"/>
              <a:t>učiteljica: Nevenka  Đurak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Radionica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Pavle Vojković , “ Svestranost umjetnika”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Varaždin, 07.veljača 2013.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 ja sam već preumoran...i moram napisati  svoju poruku učiteljici...</a:t>
            </a:r>
            <a:endParaRPr lang="hr-HR" dirty="0"/>
          </a:p>
        </p:txBody>
      </p:sp>
      <p:pic>
        <p:nvPicPr>
          <p:cNvPr id="10242" name="Picture 2" descr="C:\Documents and Settings\Korisnik\Desktop\100MSDCF\ed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43" name="Picture 3" descr="C:\Documents and Settings\Korisnik\Desktop\100MSDCF\edi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Evo i naših harlekina!</a:t>
            </a:r>
            <a:endParaRPr lang="hr-HR" dirty="0"/>
          </a:p>
        </p:txBody>
      </p:sp>
      <p:pic>
        <p:nvPicPr>
          <p:cNvPr id="12290" name="Picture 2" descr="C:\Documents and Settings\Korisnik\Desktop\100MSDCF\Nova slik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2291" name="Picture 3" descr="C:\Documents and Settings\Korisnik\Desktop\100MSDCF\Nova slika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Sviđaju vam se?</a:t>
            </a:r>
            <a:endParaRPr lang="hr-HR" dirty="0"/>
          </a:p>
        </p:txBody>
      </p:sp>
      <p:pic>
        <p:nvPicPr>
          <p:cNvPr id="13314" name="Picture 2" descr="C:\Documents and Settings\Korisnik\Desktop\100MSDCF\Nova slika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3315" name="Picture 3" descr="C:\Documents and Settings\Korisnik\Desktop\100MSDCF\Nova slika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 nam je bilo zanimljivo!</a:t>
            </a:r>
            <a:endParaRPr lang="hr-HR" dirty="0"/>
          </a:p>
        </p:txBody>
      </p:sp>
      <p:pic>
        <p:nvPicPr>
          <p:cNvPr id="14338" name="Picture 2" descr="D:\radionica - Pavle Vojković 1.c I.oš VŽ\radionica - Pavle Vojković 1.c I.oš VŽ 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Evo nas ponovno u Gradskom muzeju na likovnoj radionici!</a:t>
            </a:r>
            <a:endParaRPr lang="hr-HR" dirty="0"/>
          </a:p>
        </p:txBody>
      </p:sp>
      <p:pic>
        <p:nvPicPr>
          <p:cNvPr id="1026" name="Picture 2" descr="C:\Documents and Settings\Korisnik\Desktop\100MSDCF\DSC00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Korisnik\Desktop\100MSDCF\DSC0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“naopačke” baš je zanimljiva...</a:t>
            </a:r>
            <a:endParaRPr lang="hr-HR" dirty="0"/>
          </a:p>
        </p:txBody>
      </p:sp>
      <p:pic>
        <p:nvPicPr>
          <p:cNvPr id="2050" name="Picture 2" descr="C:\Documents and Settings\Korisnik\Desktop\100MSDCF\DSC00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4" name="Picture 2" descr="C:\Documents and Settings\Korisnik\Desktop\100MSDCF\Nova sli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Vrijeme je da i mi zauzmemo svoje pozicije!</a:t>
            </a:r>
            <a:endParaRPr lang="hr-HR" dirty="0"/>
          </a:p>
        </p:txBody>
      </p:sp>
      <p:pic>
        <p:nvPicPr>
          <p:cNvPr id="4098" name="Picture 2" descr="D:\radionica - Pavle Vojković 1.c I.oš VŽ\radionica - Pavle Vojković 1.c I.oš VŽ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Documents and Settings\Korisnik\Desktop\100MSDCF\DSC0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 se male ruke slože...</a:t>
            </a:r>
            <a:endParaRPr lang="hr-HR" dirty="0"/>
          </a:p>
        </p:txBody>
      </p:sp>
      <p:pic>
        <p:nvPicPr>
          <p:cNvPr id="5122" name="Picture 2" descr="C:\Documents and Settings\Korisnik\Desktop\100MSDCF\DSC00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Documents and Settings\Korisnik\Desktop\100MSDCF\DSC00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Imamo i mi svoje načine crtanja!</a:t>
            </a:r>
            <a:endParaRPr lang="hr-HR" dirty="0"/>
          </a:p>
        </p:txBody>
      </p:sp>
      <p:pic>
        <p:nvPicPr>
          <p:cNvPr id="6146" name="Picture 2" descr="C:\Documents and Settings\Korisnik\Desktop\100MSDCF\DSC00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Documents and Settings\Korisnik\Desktop\100MSDCF\DSC00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 smo marljivi...</a:t>
            </a:r>
            <a:endParaRPr lang="hr-HR" dirty="0"/>
          </a:p>
        </p:txBody>
      </p:sp>
      <p:pic>
        <p:nvPicPr>
          <p:cNvPr id="7170" name="Picture 2" descr="C:\Documents and Settings\Korisnik\Desktop\100MSDCF\DSC000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2" name="Picture 4" descr="C:\Documents and Settings\Korisnik\Desktop\100MSDCF\DSC00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...i jako volimo raditi i na podu...</a:t>
            </a:r>
            <a:endParaRPr lang="hr-HR" dirty="0"/>
          </a:p>
        </p:txBody>
      </p:sp>
      <p:pic>
        <p:nvPicPr>
          <p:cNvPr id="8194" name="Picture 2" descr="D:\radionica - Pavle Vojković 1.c I.oš VŽ\radionica - Pavle Vojković 1.c I.oš VŽ 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D:\radionica - Pavle Vojković 1.c I.oš VŽ\radionica - Pavle Vojković 1.c I.oš VŽ 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malo i gotovi smo...</a:t>
            </a:r>
            <a:endParaRPr lang="hr-HR" dirty="0"/>
          </a:p>
        </p:txBody>
      </p:sp>
      <p:pic>
        <p:nvPicPr>
          <p:cNvPr id="9218" name="Picture 2" descr="C:\Documents and Settings\Korisnik\Desktop\100MSDCF\DSC000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D:\radionica - Pavle Vojković 1.c I.oš VŽ\radionica - Pavle Vojković 1.c I.oš VŽ 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106</Words>
  <Application>Microsoft Office PowerPoint</Application>
  <PresentationFormat>Prikaz na zaslonu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PRVAŠIĆI – mali likovnjaci, 2.dio      razred: 1.c učiteljica: Nevenka  Đurak</vt:lpstr>
      <vt:lpstr>Evo nas ponovno u Gradskom muzeju na likovnoj radionici!</vt:lpstr>
      <vt:lpstr>Slika “naopačke” baš je zanimljiva...</vt:lpstr>
      <vt:lpstr>Vrijeme je da i mi zauzmemo svoje pozicije!</vt:lpstr>
      <vt:lpstr>Kad se male ruke slože...</vt:lpstr>
      <vt:lpstr>Imamo i mi svoje načine crtanja!</vt:lpstr>
      <vt:lpstr>Baš smo marljivi...</vt:lpstr>
      <vt:lpstr>...i jako volimo raditi i na podu...</vt:lpstr>
      <vt:lpstr>Još malo i gotovi smo...</vt:lpstr>
      <vt:lpstr>A ja sam već preumoran...i moram napisati  svoju poruku učiteljici...</vt:lpstr>
      <vt:lpstr>Evo i naših harlekina!</vt:lpstr>
      <vt:lpstr>Sviđaju vam se?</vt:lpstr>
      <vt:lpstr>Baš nam je bilo zanimljivo!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PRVAŠIĆI – mali likovnjaci 2.dio</dc:title>
  <dc:creator>Korisnik</dc:creator>
  <cp:lastModifiedBy>INF</cp:lastModifiedBy>
  <cp:revision>13</cp:revision>
  <dcterms:created xsi:type="dcterms:W3CDTF">2013-02-12T19:29:44Z</dcterms:created>
  <dcterms:modified xsi:type="dcterms:W3CDTF">2013-02-13T11:52:13Z</dcterms:modified>
</cp:coreProperties>
</file>